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16"/>
  </p:notesMasterIdLst>
  <p:sldIdLst>
    <p:sldId id="257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82" r:id="rId11"/>
    <p:sldId id="283" r:id="rId12"/>
    <p:sldId id="280" r:id="rId13"/>
    <p:sldId id="28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98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889" autoAdjust="0"/>
  </p:normalViewPr>
  <p:slideViewPr>
    <p:cSldViewPr snapToGrid="0">
      <p:cViewPr varScale="1">
        <p:scale>
          <a:sx n="99" d="100"/>
          <a:sy n="99" d="100"/>
        </p:scale>
        <p:origin x="26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341AB-B3B8-4032-BF94-C32A458D32FF}" type="datetimeFigureOut">
              <a:rPr lang="en-US" smtClean="0"/>
              <a:t>7/7/2024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1AE684-BFAB-4BF0-A42B-2F9773678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3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https://www.cloudskillsboost.google/paths/118/course_templates/539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B3A593-3E8F-4379-9F73-F236B8A380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90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https://www.cloudskillsboost.google/paths/183/course_templates/541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61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https://www.edge-ai-vision.com/2023/01/from-dall%C2%B7e-to-stable-diffusion-how-do-text-to-image-generation-models-work/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073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https://imagen.research.google/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1AE684-BFAB-4BF0-A42B-2F9773678B7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0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1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7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45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8730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597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76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74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579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7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2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928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0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4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2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0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1283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E43E24-5182-7F92-9F9B-B00D4F7209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370" y="5545441"/>
            <a:ext cx="1303506" cy="130350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ADA993A-F574-F601-A004-A5125D7D3616}"/>
              </a:ext>
            </a:extLst>
          </p:cNvPr>
          <p:cNvGrpSpPr/>
          <p:nvPr/>
        </p:nvGrpSpPr>
        <p:grpSpPr>
          <a:xfrm>
            <a:off x="7057933" y="1557406"/>
            <a:ext cx="4476190" cy="3639561"/>
            <a:chOff x="5905653" y="1076271"/>
            <a:chExt cx="4476190" cy="363956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79F77D-46EA-ADF7-4F9C-BF01E3A23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5653" y="1182499"/>
              <a:ext cx="4476190" cy="3533333"/>
            </a:xfrm>
            <a:prstGeom prst="rect">
              <a:avLst/>
            </a:prstGeom>
          </p:spPr>
        </p:pic>
        <p:pic>
          <p:nvPicPr>
            <p:cNvPr id="1026" name="Picture 2" descr="Google Cloud&quot; Icon - Download for free – Iconduck">
              <a:extLst>
                <a:ext uri="{FF2B5EF4-FFF2-40B4-BE49-F238E27FC236}">
                  <a16:creationId xmlns:a16="http://schemas.microsoft.com/office/drawing/2014/main" id="{C7A45449-4FAC-564E-3D8A-024211601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79971" y="1076271"/>
              <a:ext cx="2163777" cy="17390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A19541D-3169-88C4-248E-9E0F8DB6DC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1526" y="429000"/>
            <a:ext cx="3942857" cy="6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B26DE76B-A55F-3B1C-CCD0-BE8D979C4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7013"/>
            <a:ext cx="12192000" cy="640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5332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902AE-DAD5-8536-91B4-50F8491DD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from Text to image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FE6BBC-2F5B-B249-5EFF-DC621CBA476A}"/>
              </a:ext>
            </a:extLst>
          </p:cNvPr>
          <p:cNvSpPr/>
          <p:nvPr/>
        </p:nvSpPr>
        <p:spPr>
          <a:xfrm>
            <a:off x="1449421" y="2618072"/>
            <a:ext cx="2689442" cy="117428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“A Golden Retriever dog wearing a blue checkered beret and red dotted turtleneck.”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6F450B-A38A-26F0-62ED-00C51CF05133}"/>
              </a:ext>
            </a:extLst>
          </p:cNvPr>
          <p:cNvSpPr/>
          <p:nvPr/>
        </p:nvSpPr>
        <p:spPr>
          <a:xfrm>
            <a:off x="5365299" y="2618072"/>
            <a:ext cx="2689442" cy="1174282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0.1245, -0.9354, 0.4578, -0.2674, 0.1289, 0.6543, -0.7821, 0.3487, -0.1245, 0.8572, 0.4721, -0.6875, 0.2314, -0.9756, 0.5621, 0.6894, -0.8743, 0.4587, -0.2365, 0.6957,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8E8A2F-AFCC-6766-4ED7-02A16103F419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4138863" y="3205213"/>
            <a:ext cx="1226436" cy="0"/>
          </a:xfrm>
          <a:prstGeom prst="straightConnector1">
            <a:avLst/>
          </a:prstGeom>
          <a:ln w="76200">
            <a:solidFill>
              <a:srgbClr val="E1982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BCF1F9-4315-43E9-070E-BF237D36594F}"/>
              </a:ext>
            </a:extLst>
          </p:cNvPr>
          <p:cNvSpPr txBox="1"/>
          <p:nvPr/>
        </p:nvSpPr>
        <p:spPr>
          <a:xfrm>
            <a:off x="1471277" y="2172914"/>
            <a:ext cx="138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Text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218F80-DA12-E288-7902-27D19C495204}"/>
              </a:ext>
            </a:extLst>
          </p:cNvPr>
          <p:cNvSpPr txBox="1"/>
          <p:nvPr/>
        </p:nvSpPr>
        <p:spPr>
          <a:xfrm>
            <a:off x="5387576" y="2172914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Embedding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9AF1A6-8873-F4BC-1B9D-FC4EB5148F56}"/>
              </a:ext>
            </a:extLst>
          </p:cNvPr>
          <p:cNvSpPr/>
          <p:nvPr/>
        </p:nvSpPr>
        <p:spPr>
          <a:xfrm>
            <a:off x="9378247" y="2618071"/>
            <a:ext cx="2689442" cy="412923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Imagen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E09489B-9350-E3F2-BAAA-F5D2CD6FCAE8}"/>
              </a:ext>
            </a:extLst>
          </p:cNvPr>
          <p:cNvCxnSpPr>
            <a:stCxn id="4" idx="3"/>
          </p:cNvCxnSpPr>
          <p:nvPr/>
        </p:nvCxnSpPr>
        <p:spPr>
          <a:xfrm>
            <a:off x="8054741" y="3205213"/>
            <a:ext cx="1323506" cy="0"/>
          </a:xfrm>
          <a:prstGeom prst="straightConnector1">
            <a:avLst/>
          </a:prstGeom>
          <a:ln w="76200">
            <a:solidFill>
              <a:srgbClr val="E1982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23DD1FA0-4F5A-129B-DFBA-6010D7107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974" y="3994485"/>
            <a:ext cx="2373279" cy="2496374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8079CDA-936E-8A9F-EF32-B46F622B698D}"/>
              </a:ext>
            </a:extLst>
          </p:cNvPr>
          <p:cNvCxnSpPr>
            <a:cxnSpLocks/>
          </p:cNvCxnSpPr>
          <p:nvPr/>
        </p:nvCxnSpPr>
        <p:spPr>
          <a:xfrm flipH="1" flipV="1">
            <a:off x="8544892" y="5242671"/>
            <a:ext cx="833355" cy="2234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540A6C10-1A6B-C75C-6398-9AB10DCC7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077" y="3994485"/>
            <a:ext cx="2496373" cy="2496373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0C593F-922F-38D9-839F-DE765AE89D79}"/>
              </a:ext>
            </a:extLst>
          </p:cNvPr>
          <p:cNvCxnSpPr>
            <a:cxnSpLocks/>
            <a:stCxn id="15" idx="1"/>
          </p:cNvCxnSpPr>
          <p:nvPr/>
        </p:nvCxnSpPr>
        <p:spPr>
          <a:xfrm flipH="1" flipV="1">
            <a:off x="5691823" y="5220324"/>
            <a:ext cx="490151" cy="2234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839DCD50-98BE-895A-523D-1574EAE03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799" y="3987266"/>
            <a:ext cx="2503592" cy="2503592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CFF9CA3-54DE-BBA4-7744-5A93C6B7E5BE}"/>
              </a:ext>
            </a:extLst>
          </p:cNvPr>
          <p:cNvCxnSpPr>
            <a:cxnSpLocks/>
          </p:cNvCxnSpPr>
          <p:nvPr/>
        </p:nvCxnSpPr>
        <p:spPr>
          <a:xfrm flipH="1" flipV="1">
            <a:off x="2714926" y="5197976"/>
            <a:ext cx="490151" cy="2234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1408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38A8EB-78A4-2EA3-D76B-8F150D897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857" y="0"/>
            <a:ext cx="10030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554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05F2F5-062D-042B-2439-DA0EDA0C5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606" y="1915143"/>
            <a:ext cx="8868788" cy="30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81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F4B5C-AC0C-B97A-A293-41181DAC30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57" y="676747"/>
            <a:ext cx="9632885" cy="55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771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2A5DCD-9965-1166-4C98-D05013DF7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407" y="863449"/>
            <a:ext cx="9689185" cy="513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651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E3D964-C130-338A-F710-27C6F8A3F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511" y="720758"/>
            <a:ext cx="6552978" cy="541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55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ADB25B-F1B5-AFE5-29B1-A355A6771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213" y="624578"/>
            <a:ext cx="6091574" cy="560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22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1A3F62-BDC2-BD96-5A53-CDBE8C6A3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081" y="363630"/>
            <a:ext cx="4297838" cy="613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5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806E1F-09C3-4E14-EACB-284BBC6CD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667" y="809953"/>
            <a:ext cx="9866667" cy="52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676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5777E2-76DF-8779-65E1-E7D1BF35F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857" y="1267095"/>
            <a:ext cx="10114286" cy="43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492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9A7DDE-8319-BEC9-A4D7-DC2CFC9E6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286" y="1057571"/>
            <a:ext cx="10171428" cy="47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306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B4C845-5522-52AD-5752-223111C48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190" y="867095"/>
            <a:ext cx="9047619" cy="51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375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1078</TotalTime>
  <Words>134</Words>
  <Application>Microsoft Office PowerPoint</Application>
  <PresentationFormat>Widescreen</PresentationFormat>
  <Paragraphs>14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Getting from Text to image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>Zain Naboulsi</cp:lastModifiedBy>
  <cp:revision>4</cp:revision>
  <dcterms:created xsi:type="dcterms:W3CDTF">2024-06-30T01:37:58Z</dcterms:created>
  <dcterms:modified xsi:type="dcterms:W3CDTF">2024-07-08T02:32:18Z</dcterms:modified>
</cp:coreProperties>
</file>

<file path=docProps/thumbnail.jpeg>
</file>